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6F9BDC-82E5-49B3-AA33-93AD8E897F0E}" v="13" dt="2020-06-02T11:34:06.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86" d="100"/>
          <a:sy n="86" d="100"/>
        </p:scale>
        <p:origin x="108"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Haagsma" userId="213da77a-9cc5-49f7-ad6b-7779b1276fe8" providerId="ADAL" clId="{256F9BDC-82E5-49B3-AA33-93AD8E897F0E}"/>
    <pc:docChg chg="undo custSel mod delSld modSld">
      <pc:chgData name="Peter Haagsma" userId="213da77a-9cc5-49f7-ad6b-7779b1276fe8" providerId="ADAL" clId="{256F9BDC-82E5-49B3-AA33-93AD8E897F0E}" dt="2020-06-02T11:36:47.789" v="220" actId="2696"/>
      <pc:docMkLst>
        <pc:docMk/>
      </pc:docMkLst>
      <pc:sldChg chg="addSp modSp mod setBg">
        <pc:chgData name="Peter Haagsma" userId="213da77a-9cc5-49f7-ad6b-7779b1276fe8" providerId="ADAL" clId="{256F9BDC-82E5-49B3-AA33-93AD8E897F0E}" dt="2020-06-02T11:34:49.444" v="183" actId="26606"/>
        <pc:sldMkLst>
          <pc:docMk/>
          <pc:sldMk cId="749156565" sldId="256"/>
        </pc:sldMkLst>
        <pc:spChg chg="mod">
          <ac:chgData name="Peter Haagsma" userId="213da77a-9cc5-49f7-ad6b-7779b1276fe8" providerId="ADAL" clId="{256F9BDC-82E5-49B3-AA33-93AD8E897F0E}" dt="2020-06-02T11:34:49.444" v="183" actId="26606"/>
          <ac:spMkLst>
            <pc:docMk/>
            <pc:sldMk cId="749156565" sldId="256"/>
            <ac:spMk id="2" creationId="{CD0DA214-1C13-4BE0-B8C5-5B36CF9EC1F3}"/>
          </ac:spMkLst>
        </pc:spChg>
        <pc:spChg chg="mod">
          <ac:chgData name="Peter Haagsma" userId="213da77a-9cc5-49f7-ad6b-7779b1276fe8" providerId="ADAL" clId="{256F9BDC-82E5-49B3-AA33-93AD8E897F0E}" dt="2020-06-02T11:34:49.444" v="183" actId="26606"/>
          <ac:spMkLst>
            <pc:docMk/>
            <pc:sldMk cId="749156565" sldId="256"/>
            <ac:spMk id="3" creationId="{9C424B6C-D549-4665-8613-5DCFDD1833AD}"/>
          </ac:spMkLst>
        </pc:spChg>
        <pc:spChg chg="add">
          <ac:chgData name="Peter Haagsma" userId="213da77a-9cc5-49f7-ad6b-7779b1276fe8" providerId="ADAL" clId="{256F9BDC-82E5-49B3-AA33-93AD8E897F0E}" dt="2020-06-02T11:34:49.444" v="183" actId="26606"/>
          <ac:spMkLst>
            <pc:docMk/>
            <pc:sldMk cId="749156565" sldId="256"/>
            <ac:spMk id="8" creationId="{23962611-DFD5-4092-AAFD-559E3DFCE2C9}"/>
          </ac:spMkLst>
        </pc:spChg>
        <pc:picChg chg="add">
          <ac:chgData name="Peter Haagsma" userId="213da77a-9cc5-49f7-ad6b-7779b1276fe8" providerId="ADAL" clId="{256F9BDC-82E5-49B3-AA33-93AD8E897F0E}" dt="2020-06-02T11:34:49.444" v="183" actId="26606"/>
          <ac:picMkLst>
            <pc:docMk/>
            <pc:sldMk cId="749156565" sldId="256"/>
            <ac:picMk id="10" creationId="{2270F1FA-0425-408F-9861-80BF5AFB276D}"/>
          </ac:picMkLst>
        </pc:picChg>
      </pc:sldChg>
      <pc:sldChg chg="addSp delSp modSp mod setBg">
        <pc:chgData name="Peter Haagsma" userId="213da77a-9cc5-49f7-ad6b-7779b1276fe8" providerId="ADAL" clId="{256F9BDC-82E5-49B3-AA33-93AD8E897F0E}" dt="2020-06-02T11:35:25.497" v="201" actId="20577"/>
        <pc:sldMkLst>
          <pc:docMk/>
          <pc:sldMk cId="821786840" sldId="257"/>
        </pc:sldMkLst>
        <pc:spChg chg="mod">
          <ac:chgData name="Peter Haagsma" userId="213da77a-9cc5-49f7-ad6b-7779b1276fe8" providerId="ADAL" clId="{256F9BDC-82E5-49B3-AA33-93AD8E897F0E}" dt="2020-06-02T11:34:59.449" v="189" actId="26606"/>
          <ac:spMkLst>
            <pc:docMk/>
            <pc:sldMk cId="821786840" sldId="257"/>
            <ac:spMk id="2" creationId="{2B3E80A7-B6EC-404A-AF3C-20AD2E78B999}"/>
          </ac:spMkLst>
        </pc:spChg>
        <pc:spChg chg="mod">
          <ac:chgData name="Peter Haagsma" userId="213da77a-9cc5-49f7-ad6b-7779b1276fe8" providerId="ADAL" clId="{256F9BDC-82E5-49B3-AA33-93AD8E897F0E}" dt="2020-06-02T11:35:25.497" v="201" actId="20577"/>
          <ac:spMkLst>
            <pc:docMk/>
            <pc:sldMk cId="821786840" sldId="257"/>
            <ac:spMk id="3" creationId="{28D1687D-E754-4842-97B4-52BE133C9B4A}"/>
          </ac:spMkLst>
        </pc:spChg>
        <pc:spChg chg="add del">
          <ac:chgData name="Peter Haagsma" userId="213da77a-9cc5-49f7-ad6b-7779b1276fe8" providerId="ADAL" clId="{256F9BDC-82E5-49B3-AA33-93AD8E897F0E}" dt="2020-06-02T11:34:56.555" v="186" actId="26606"/>
          <ac:spMkLst>
            <pc:docMk/>
            <pc:sldMk cId="821786840" sldId="257"/>
            <ac:spMk id="8" creationId="{3B854194-185D-494D-905C-7C7CB2E30F6E}"/>
          </ac:spMkLst>
        </pc:spChg>
        <pc:spChg chg="add del">
          <ac:chgData name="Peter Haagsma" userId="213da77a-9cc5-49f7-ad6b-7779b1276fe8" providerId="ADAL" clId="{256F9BDC-82E5-49B3-AA33-93AD8E897F0E}" dt="2020-06-02T11:34:56.555" v="186" actId="26606"/>
          <ac:spMkLst>
            <pc:docMk/>
            <pc:sldMk cId="821786840" sldId="257"/>
            <ac:spMk id="10" creationId="{B4F5FA0D-0104-4987-8241-EFF7C85B88DE}"/>
          </ac:spMkLst>
        </pc:spChg>
        <pc:spChg chg="add del">
          <ac:chgData name="Peter Haagsma" userId="213da77a-9cc5-49f7-ad6b-7779b1276fe8" providerId="ADAL" clId="{256F9BDC-82E5-49B3-AA33-93AD8E897F0E}" dt="2020-06-02T11:34:59.421" v="188" actId="26606"/>
          <ac:spMkLst>
            <pc:docMk/>
            <pc:sldMk cId="821786840" sldId="257"/>
            <ac:spMk id="14" creationId="{4351DFE5-F63D-4BE0-BDA9-E3EB88F01AA5}"/>
          </ac:spMkLst>
        </pc:spChg>
        <pc:spChg chg="add">
          <ac:chgData name="Peter Haagsma" userId="213da77a-9cc5-49f7-ad6b-7779b1276fe8" providerId="ADAL" clId="{256F9BDC-82E5-49B3-AA33-93AD8E897F0E}" dt="2020-06-02T11:34:59.449" v="189" actId="26606"/>
          <ac:spMkLst>
            <pc:docMk/>
            <pc:sldMk cId="821786840" sldId="257"/>
            <ac:spMk id="17" creationId="{B164D969-46F1-44FC-B488-3FA68C67756D}"/>
          </ac:spMkLst>
        </pc:spChg>
        <pc:spChg chg="add">
          <ac:chgData name="Peter Haagsma" userId="213da77a-9cc5-49f7-ad6b-7779b1276fe8" providerId="ADAL" clId="{256F9BDC-82E5-49B3-AA33-93AD8E897F0E}" dt="2020-06-02T11:34:59.449" v="189" actId="26606"/>
          <ac:spMkLst>
            <pc:docMk/>
            <pc:sldMk cId="821786840" sldId="257"/>
            <ac:spMk id="20" creationId="{9E0A01E6-95B9-424D-93AE-19F4928DFD40}"/>
          </ac:spMkLst>
        </pc:spChg>
        <pc:picChg chg="add del">
          <ac:chgData name="Peter Haagsma" userId="213da77a-9cc5-49f7-ad6b-7779b1276fe8" providerId="ADAL" clId="{256F9BDC-82E5-49B3-AA33-93AD8E897F0E}" dt="2020-06-02T11:34:56.555" v="186" actId="26606"/>
          <ac:picMkLst>
            <pc:docMk/>
            <pc:sldMk cId="821786840" sldId="257"/>
            <ac:picMk id="12" creationId="{2897127E-6CEF-446C-BE87-93B7C46E49D1}"/>
          </ac:picMkLst>
        </pc:picChg>
        <pc:picChg chg="add del">
          <ac:chgData name="Peter Haagsma" userId="213da77a-9cc5-49f7-ad6b-7779b1276fe8" providerId="ADAL" clId="{256F9BDC-82E5-49B3-AA33-93AD8E897F0E}" dt="2020-06-02T11:34:59.421" v="188" actId="26606"/>
          <ac:picMkLst>
            <pc:docMk/>
            <pc:sldMk cId="821786840" sldId="257"/>
            <ac:picMk id="15" creationId="{3AA16612-ACD2-4A16-8F2B-4514FD6BF28F}"/>
          </ac:picMkLst>
        </pc:picChg>
        <pc:picChg chg="add">
          <ac:chgData name="Peter Haagsma" userId="213da77a-9cc5-49f7-ad6b-7779b1276fe8" providerId="ADAL" clId="{256F9BDC-82E5-49B3-AA33-93AD8E897F0E}" dt="2020-06-02T11:34:59.449" v="189" actId="26606"/>
          <ac:picMkLst>
            <pc:docMk/>
            <pc:sldMk cId="821786840" sldId="257"/>
            <ac:picMk id="18" creationId="{F3003D4E-E9FF-4669-90E7-7CED081587F1}"/>
          </ac:picMkLst>
        </pc:picChg>
        <pc:picChg chg="add">
          <ac:chgData name="Peter Haagsma" userId="213da77a-9cc5-49f7-ad6b-7779b1276fe8" providerId="ADAL" clId="{256F9BDC-82E5-49B3-AA33-93AD8E897F0E}" dt="2020-06-02T11:34:59.449" v="189" actId="26606"/>
          <ac:picMkLst>
            <pc:docMk/>
            <pc:sldMk cId="821786840" sldId="257"/>
            <ac:picMk id="19" creationId="{A7D98261-3895-4FB5-B9CE-26FAF635730F}"/>
          </ac:picMkLst>
        </pc:picChg>
      </pc:sldChg>
      <pc:sldChg chg="addSp modSp mod setBg">
        <pc:chgData name="Peter Haagsma" userId="213da77a-9cc5-49f7-ad6b-7779b1276fe8" providerId="ADAL" clId="{256F9BDC-82E5-49B3-AA33-93AD8E897F0E}" dt="2020-06-02T11:35:44.110" v="203" actId="14100"/>
        <pc:sldMkLst>
          <pc:docMk/>
          <pc:sldMk cId="2180297354" sldId="258"/>
        </pc:sldMkLst>
        <pc:spChg chg="mod">
          <ac:chgData name="Peter Haagsma" userId="213da77a-9cc5-49f7-ad6b-7779b1276fe8" providerId="ADAL" clId="{256F9BDC-82E5-49B3-AA33-93AD8E897F0E}" dt="2020-06-02T11:35:39.122" v="202" actId="26606"/>
          <ac:spMkLst>
            <pc:docMk/>
            <pc:sldMk cId="2180297354" sldId="258"/>
            <ac:spMk id="2" creationId="{F3532B31-C617-47CD-8492-891673723F35}"/>
          </ac:spMkLst>
        </pc:spChg>
        <pc:spChg chg="mod">
          <ac:chgData name="Peter Haagsma" userId="213da77a-9cc5-49f7-ad6b-7779b1276fe8" providerId="ADAL" clId="{256F9BDC-82E5-49B3-AA33-93AD8E897F0E}" dt="2020-06-02T11:35:44.110" v="203" actId="14100"/>
          <ac:spMkLst>
            <pc:docMk/>
            <pc:sldMk cId="2180297354" sldId="258"/>
            <ac:spMk id="3" creationId="{C0DED1AD-EE67-4C99-9A0C-1F754ECECFAD}"/>
          </ac:spMkLst>
        </pc:spChg>
        <pc:spChg chg="add">
          <ac:chgData name="Peter Haagsma" userId="213da77a-9cc5-49f7-ad6b-7779b1276fe8" providerId="ADAL" clId="{256F9BDC-82E5-49B3-AA33-93AD8E897F0E}" dt="2020-06-02T11:35:39.122" v="202" actId="26606"/>
          <ac:spMkLst>
            <pc:docMk/>
            <pc:sldMk cId="2180297354" sldId="258"/>
            <ac:spMk id="8" creationId="{4351DFE5-F63D-4BE0-BDA9-E3EB88F01AA5}"/>
          </ac:spMkLst>
        </pc:spChg>
        <pc:picChg chg="add">
          <ac:chgData name="Peter Haagsma" userId="213da77a-9cc5-49f7-ad6b-7779b1276fe8" providerId="ADAL" clId="{256F9BDC-82E5-49B3-AA33-93AD8E897F0E}" dt="2020-06-02T11:35:39.122" v="202" actId="26606"/>
          <ac:picMkLst>
            <pc:docMk/>
            <pc:sldMk cId="2180297354" sldId="258"/>
            <ac:picMk id="10" creationId="{3AA16612-ACD2-4A16-8F2B-4514FD6BF28F}"/>
          </ac:picMkLst>
        </pc:picChg>
      </pc:sldChg>
      <pc:sldChg chg="addSp modSp mod setBg">
        <pc:chgData name="Peter Haagsma" userId="213da77a-9cc5-49f7-ad6b-7779b1276fe8" providerId="ADAL" clId="{256F9BDC-82E5-49B3-AA33-93AD8E897F0E}" dt="2020-06-02T11:35:57.558" v="204" actId="26606"/>
        <pc:sldMkLst>
          <pc:docMk/>
          <pc:sldMk cId="2134303289" sldId="259"/>
        </pc:sldMkLst>
        <pc:spChg chg="mod">
          <ac:chgData name="Peter Haagsma" userId="213da77a-9cc5-49f7-ad6b-7779b1276fe8" providerId="ADAL" clId="{256F9BDC-82E5-49B3-AA33-93AD8E897F0E}" dt="2020-06-02T11:35:57.558" v="204" actId="26606"/>
          <ac:spMkLst>
            <pc:docMk/>
            <pc:sldMk cId="2134303289" sldId="259"/>
            <ac:spMk id="2" creationId="{C6F2F7CD-BEE5-423D-9DC3-70B16A5D9922}"/>
          </ac:spMkLst>
        </pc:spChg>
        <pc:spChg chg="mod">
          <ac:chgData name="Peter Haagsma" userId="213da77a-9cc5-49f7-ad6b-7779b1276fe8" providerId="ADAL" clId="{256F9BDC-82E5-49B3-AA33-93AD8E897F0E}" dt="2020-06-02T11:35:57.558" v="204" actId="26606"/>
          <ac:spMkLst>
            <pc:docMk/>
            <pc:sldMk cId="2134303289" sldId="259"/>
            <ac:spMk id="3" creationId="{C8377C6D-A4E5-49F7-8FA4-5202737C19DF}"/>
          </ac:spMkLst>
        </pc:spChg>
        <pc:spChg chg="add">
          <ac:chgData name="Peter Haagsma" userId="213da77a-9cc5-49f7-ad6b-7779b1276fe8" providerId="ADAL" clId="{256F9BDC-82E5-49B3-AA33-93AD8E897F0E}" dt="2020-06-02T11:35:57.558" v="204" actId="26606"/>
          <ac:spMkLst>
            <pc:docMk/>
            <pc:sldMk cId="2134303289" sldId="259"/>
            <ac:spMk id="8" creationId="{3B854194-185D-494D-905C-7C7CB2E30F6E}"/>
          </ac:spMkLst>
        </pc:spChg>
        <pc:spChg chg="add">
          <ac:chgData name="Peter Haagsma" userId="213da77a-9cc5-49f7-ad6b-7779b1276fe8" providerId="ADAL" clId="{256F9BDC-82E5-49B3-AA33-93AD8E897F0E}" dt="2020-06-02T11:35:57.558" v="204" actId="26606"/>
          <ac:spMkLst>
            <pc:docMk/>
            <pc:sldMk cId="2134303289" sldId="259"/>
            <ac:spMk id="10" creationId="{B4F5FA0D-0104-4987-8241-EFF7C85B88DE}"/>
          </ac:spMkLst>
        </pc:spChg>
        <pc:picChg chg="add">
          <ac:chgData name="Peter Haagsma" userId="213da77a-9cc5-49f7-ad6b-7779b1276fe8" providerId="ADAL" clId="{256F9BDC-82E5-49B3-AA33-93AD8E897F0E}" dt="2020-06-02T11:35:57.558" v="204" actId="26606"/>
          <ac:picMkLst>
            <pc:docMk/>
            <pc:sldMk cId="2134303289" sldId="259"/>
            <ac:picMk id="12" creationId="{2897127E-6CEF-446C-BE87-93B7C46E49D1}"/>
          </ac:picMkLst>
        </pc:picChg>
      </pc:sldChg>
      <pc:sldChg chg="addSp modSp mod setBg setClrOvrMap">
        <pc:chgData name="Peter Haagsma" userId="213da77a-9cc5-49f7-ad6b-7779b1276fe8" providerId="ADAL" clId="{256F9BDC-82E5-49B3-AA33-93AD8E897F0E}" dt="2020-06-02T11:36:01.195" v="205" actId="26606"/>
        <pc:sldMkLst>
          <pc:docMk/>
          <pc:sldMk cId="2458898798" sldId="260"/>
        </pc:sldMkLst>
        <pc:spChg chg="mod">
          <ac:chgData name="Peter Haagsma" userId="213da77a-9cc5-49f7-ad6b-7779b1276fe8" providerId="ADAL" clId="{256F9BDC-82E5-49B3-AA33-93AD8E897F0E}" dt="2020-06-02T11:36:01.195" v="205" actId="26606"/>
          <ac:spMkLst>
            <pc:docMk/>
            <pc:sldMk cId="2458898798" sldId="260"/>
            <ac:spMk id="2" creationId="{3FE2198E-A208-4540-BAC2-F0A09B8EC701}"/>
          </ac:spMkLst>
        </pc:spChg>
        <pc:spChg chg="mod">
          <ac:chgData name="Peter Haagsma" userId="213da77a-9cc5-49f7-ad6b-7779b1276fe8" providerId="ADAL" clId="{256F9BDC-82E5-49B3-AA33-93AD8E897F0E}" dt="2020-06-02T11:36:01.195" v="205" actId="26606"/>
          <ac:spMkLst>
            <pc:docMk/>
            <pc:sldMk cId="2458898798" sldId="260"/>
            <ac:spMk id="3" creationId="{FA503138-B8E9-4380-824C-6D438CDAB2FC}"/>
          </ac:spMkLst>
        </pc:spChg>
        <pc:spChg chg="add">
          <ac:chgData name="Peter Haagsma" userId="213da77a-9cc5-49f7-ad6b-7779b1276fe8" providerId="ADAL" clId="{256F9BDC-82E5-49B3-AA33-93AD8E897F0E}" dt="2020-06-02T11:36:01.195" v="205" actId="26606"/>
          <ac:spMkLst>
            <pc:docMk/>
            <pc:sldMk cId="2458898798" sldId="260"/>
            <ac:spMk id="8" creationId="{2CB6C291-6CAF-46DF-ACFF-AADF0FD03F58}"/>
          </ac:spMkLst>
        </pc:spChg>
        <pc:spChg chg="add">
          <ac:chgData name="Peter Haagsma" userId="213da77a-9cc5-49f7-ad6b-7779b1276fe8" providerId="ADAL" clId="{256F9BDC-82E5-49B3-AA33-93AD8E897F0E}" dt="2020-06-02T11:36:01.195" v="205" actId="26606"/>
          <ac:spMkLst>
            <pc:docMk/>
            <pc:sldMk cId="2458898798" sldId="260"/>
            <ac:spMk id="12" creationId="{4735DC46-5663-471D-AADB-81E00E65BCC6}"/>
          </ac:spMkLst>
        </pc:spChg>
        <pc:picChg chg="add">
          <ac:chgData name="Peter Haagsma" userId="213da77a-9cc5-49f7-ad6b-7779b1276fe8" providerId="ADAL" clId="{256F9BDC-82E5-49B3-AA33-93AD8E897F0E}" dt="2020-06-02T11:36:01.195" v="205" actId="26606"/>
          <ac:picMkLst>
            <pc:docMk/>
            <pc:sldMk cId="2458898798" sldId="260"/>
            <ac:picMk id="10" creationId="{1EBADBCA-DA20-4279-93C6-011DEF18AA71}"/>
          </ac:picMkLst>
        </pc:picChg>
      </pc:sldChg>
      <pc:sldChg chg="addSp modSp mod setBg">
        <pc:chgData name="Peter Haagsma" userId="213da77a-9cc5-49f7-ad6b-7779b1276fe8" providerId="ADAL" clId="{256F9BDC-82E5-49B3-AA33-93AD8E897F0E}" dt="2020-06-02T11:36:05.777" v="206" actId="26606"/>
        <pc:sldMkLst>
          <pc:docMk/>
          <pc:sldMk cId="2664955965" sldId="261"/>
        </pc:sldMkLst>
        <pc:spChg chg="mod">
          <ac:chgData name="Peter Haagsma" userId="213da77a-9cc5-49f7-ad6b-7779b1276fe8" providerId="ADAL" clId="{256F9BDC-82E5-49B3-AA33-93AD8E897F0E}" dt="2020-06-02T11:36:05.777" v="206" actId="26606"/>
          <ac:spMkLst>
            <pc:docMk/>
            <pc:sldMk cId="2664955965" sldId="261"/>
            <ac:spMk id="2" creationId="{3DC447C9-9200-4171-83D7-303FF453F90C}"/>
          </ac:spMkLst>
        </pc:spChg>
        <pc:spChg chg="mod">
          <ac:chgData name="Peter Haagsma" userId="213da77a-9cc5-49f7-ad6b-7779b1276fe8" providerId="ADAL" clId="{256F9BDC-82E5-49B3-AA33-93AD8E897F0E}" dt="2020-06-02T11:36:05.777" v="206" actId="26606"/>
          <ac:spMkLst>
            <pc:docMk/>
            <pc:sldMk cId="2664955965" sldId="261"/>
            <ac:spMk id="3" creationId="{57EDE5A8-DD54-4515-BCDD-C1519CEFD6A5}"/>
          </ac:spMkLst>
        </pc:spChg>
        <pc:spChg chg="add">
          <ac:chgData name="Peter Haagsma" userId="213da77a-9cc5-49f7-ad6b-7779b1276fe8" providerId="ADAL" clId="{256F9BDC-82E5-49B3-AA33-93AD8E897F0E}" dt="2020-06-02T11:36:05.777" v="206" actId="26606"/>
          <ac:spMkLst>
            <pc:docMk/>
            <pc:sldMk cId="2664955965" sldId="261"/>
            <ac:spMk id="8" creationId="{4351DFE5-F63D-4BE0-BDA9-E3EB88F01AA5}"/>
          </ac:spMkLst>
        </pc:spChg>
        <pc:picChg chg="add">
          <ac:chgData name="Peter Haagsma" userId="213da77a-9cc5-49f7-ad6b-7779b1276fe8" providerId="ADAL" clId="{256F9BDC-82E5-49B3-AA33-93AD8E897F0E}" dt="2020-06-02T11:36:05.777" v="206" actId="26606"/>
          <ac:picMkLst>
            <pc:docMk/>
            <pc:sldMk cId="2664955965" sldId="261"/>
            <ac:picMk id="10" creationId="{3AA16612-ACD2-4A16-8F2B-4514FD6BF28F}"/>
          </ac:picMkLst>
        </pc:picChg>
      </pc:sldChg>
      <pc:sldChg chg="addSp modSp mod setBg">
        <pc:chgData name="Peter Haagsma" userId="213da77a-9cc5-49f7-ad6b-7779b1276fe8" providerId="ADAL" clId="{256F9BDC-82E5-49B3-AA33-93AD8E897F0E}" dt="2020-06-02T11:36:18.221" v="213" actId="20577"/>
        <pc:sldMkLst>
          <pc:docMk/>
          <pc:sldMk cId="353653069" sldId="262"/>
        </pc:sldMkLst>
        <pc:spChg chg="mod">
          <ac:chgData name="Peter Haagsma" userId="213da77a-9cc5-49f7-ad6b-7779b1276fe8" providerId="ADAL" clId="{256F9BDC-82E5-49B3-AA33-93AD8E897F0E}" dt="2020-06-02T11:36:18.221" v="213" actId="20577"/>
          <ac:spMkLst>
            <pc:docMk/>
            <pc:sldMk cId="353653069" sldId="262"/>
            <ac:spMk id="2" creationId="{FA300A30-5A4C-4512-810F-772061EE4A3E}"/>
          </ac:spMkLst>
        </pc:spChg>
        <pc:spChg chg="mod">
          <ac:chgData name="Peter Haagsma" userId="213da77a-9cc5-49f7-ad6b-7779b1276fe8" providerId="ADAL" clId="{256F9BDC-82E5-49B3-AA33-93AD8E897F0E}" dt="2020-06-02T11:36:10.357" v="207" actId="26606"/>
          <ac:spMkLst>
            <pc:docMk/>
            <pc:sldMk cId="353653069" sldId="262"/>
            <ac:spMk id="3" creationId="{BE8CA6D5-54AF-4117-8EC3-38800EB3E37C}"/>
          </ac:spMkLst>
        </pc:spChg>
        <pc:spChg chg="add">
          <ac:chgData name="Peter Haagsma" userId="213da77a-9cc5-49f7-ad6b-7779b1276fe8" providerId="ADAL" clId="{256F9BDC-82E5-49B3-AA33-93AD8E897F0E}" dt="2020-06-02T11:36:10.357" v="207" actId="26606"/>
          <ac:spMkLst>
            <pc:docMk/>
            <pc:sldMk cId="353653069" sldId="262"/>
            <ac:spMk id="8" creationId="{4351DFE5-F63D-4BE0-BDA9-E3EB88F01AA5}"/>
          </ac:spMkLst>
        </pc:spChg>
        <pc:picChg chg="add">
          <ac:chgData name="Peter Haagsma" userId="213da77a-9cc5-49f7-ad6b-7779b1276fe8" providerId="ADAL" clId="{256F9BDC-82E5-49B3-AA33-93AD8E897F0E}" dt="2020-06-02T11:36:10.357" v="207" actId="26606"/>
          <ac:picMkLst>
            <pc:docMk/>
            <pc:sldMk cId="353653069" sldId="262"/>
            <ac:picMk id="10" creationId="{3AA16612-ACD2-4A16-8F2B-4514FD6BF28F}"/>
          </ac:picMkLst>
        </pc:picChg>
      </pc:sldChg>
      <pc:sldChg chg="addSp delSp modSp mod setBg">
        <pc:chgData name="Peter Haagsma" userId="213da77a-9cc5-49f7-ad6b-7779b1276fe8" providerId="ADAL" clId="{256F9BDC-82E5-49B3-AA33-93AD8E897F0E}" dt="2020-06-02T11:36:30.228" v="215" actId="26606"/>
        <pc:sldMkLst>
          <pc:docMk/>
          <pc:sldMk cId="789049236" sldId="263"/>
        </pc:sldMkLst>
        <pc:spChg chg="mod">
          <ac:chgData name="Peter Haagsma" userId="213da77a-9cc5-49f7-ad6b-7779b1276fe8" providerId="ADAL" clId="{256F9BDC-82E5-49B3-AA33-93AD8E897F0E}" dt="2020-06-02T11:36:30.228" v="215" actId="26606"/>
          <ac:spMkLst>
            <pc:docMk/>
            <pc:sldMk cId="789049236" sldId="263"/>
            <ac:spMk id="2" creationId="{24565ABD-D7F7-49A9-8C95-B40C37EBA987}"/>
          </ac:spMkLst>
        </pc:spChg>
        <pc:spChg chg="mod">
          <ac:chgData name="Peter Haagsma" userId="213da77a-9cc5-49f7-ad6b-7779b1276fe8" providerId="ADAL" clId="{256F9BDC-82E5-49B3-AA33-93AD8E897F0E}" dt="2020-06-02T11:36:30.228" v="215" actId="26606"/>
          <ac:spMkLst>
            <pc:docMk/>
            <pc:sldMk cId="789049236" sldId="263"/>
            <ac:spMk id="3" creationId="{731511B3-F467-465B-A6D4-5ABFC0A7239F}"/>
          </ac:spMkLst>
        </pc:spChg>
        <pc:spChg chg="add del">
          <ac:chgData name="Peter Haagsma" userId="213da77a-9cc5-49f7-ad6b-7779b1276fe8" providerId="ADAL" clId="{256F9BDC-82E5-49B3-AA33-93AD8E897F0E}" dt="2020-06-02T11:36:30.228" v="215" actId="26606"/>
          <ac:spMkLst>
            <pc:docMk/>
            <pc:sldMk cId="789049236" sldId="263"/>
            <ac:spMk id="9" creationId="{E8A8EAB8-D2FF-444D-B34B-7D32F106AD0E}"/>
          </ac:spMkLst>
        </pc:spChg>
        <pc:spChg chg="add">
          <ac:chgData name="Peter Haagsma" userId="213da77a-9cc5-49f7-ad6b-7779b1276fe8" providerId="ADAL" clId="{256F9BDC-82E5-49B3-AA33-93AD8E897F0E}" dt="2020-06-02T11:36:30.228" v="215" actId="26606"/>
          <ac:spMkLst>
            <pc:docMk/>
            <pc:sldMk cId="789049236" sldId="263"/>
            <ac:spMk id="18" creationId="{3B854194-185D-494D-905C-7C7CB2E30F6E}"/>
          </ac:spMkLst>
        </pc:spChg>
        <pc:spChg chg="add">
          <ac:chgData name="Peter Haagsma" userId="213da77a-9cc5-49f7-ad6b-7779b1276fe8" providerId="ADAL" clId="{256F9BDC-82E5-49B3-AA33-93AD8E897F0E}" dt="2020-06-02T11:36:30.228" v="215" actId="26606"/>
          <ac:spMkLst>
            <pc:docMk/>
            <pc:sldMk cId="789049236" sldId="263"/>
            <ac:spMk id="20" creationId="{B4F5FA0D-0104-4987-8241-EFF7C85B88DE}"/>
          </ac:spMkLst>
        </pc:spChg>
        <pc:picChg chg="add del">
          <ac:chgData name="Peter Haagsma" userId="213da77a-9cc5-49f7-ad6b-7779b1276fe8" providerId="ADAL" clId="{256F9BDC-82E5-49B3-AA33-93AD8E897F0E}" dt="2020-06-02T11:36:26.761" v="214" actId="478"/>
          <ac:picMkLst>
            <pc:docMk/>
            <pc:sldMk cId="789049236" sldId="263"/>
            <ac:picMk id="5" creationId="{828ACDC6-42A1-461D-8EDF-276C7E28BFD4}"/>
          </ac:picMkLst>
        </pc:picChg>
        <pc:picChg chg="add">
          <ac:chgData name="Peter Haagsma" userId="213da77a-9cc5-49f7-ad6b-7779b1276fe8" providerId="ADAL" clId="{256F9BDC-82E5-49B3-AA33-93AD8E897F0E}" dt="2020-06-02T11:36:30.228" v="215" actId="26606"/>
          <ac:picMkLst>
            <pc:docMk/>
            <pc:sldMk cId="789049236" sldId="263"/>
            <ac:picMk id="22" creationId="{2897127E-6CEF-446C-BE87-93B7C46E49D1}"/>
          </ac:picMkLst>
        </pc:picChg>
        <pc:cxnChg chg="add del">
          <ac:chgData name="Peter Haagsma" userId="213da77a-9cc5-49f7-ad6b-7779b1276fe8" providerId="ADAL" clId="{256F9BDC-82E5-49B3-AA33-93AD8E897F0E}" dt="2020-06-02T11:36:30.228" v="215" actId="26606"/>
          <ac:cxnSpMkLst>
            <pc:docMk/>
            <pc:sldMk cId="789049236" sldId="263"/>
            <ac:cxnSpMk id="11" creationId="{EEA38897-7BA3-4408-8083-3235339C4A60}"/>
          </ac:cxnSpMkLst>
        </pc:cxnChg>
        <pc:cxnChg chg="add del">
          <ac:chgData name="Peter Haagsma" userId="213da77a-9cc5-49f7-ad6b-7779b1276fe8" providerId="ADAL" clId="{256F9BDC-82E5-49B3-AA33-93AD8E897F0E}" dt="2020-06-02T11:36:30.228" v="215" actId="26606"/>
          <ac:cxnSpMkLst>
            <pc:docMk/>
            <pc:sldMk cId="789049236" sldId="263"/>
            <ac:cxnSpMk id="13" creationId="{F11AD06B-AB20-4097-8606-5DA00DBACE88}"/>
          </ac:cxnSpMkLst>
        </pc:cxnChg>
      </pc:sldChg>
      <pc:sldChg chg="del">
        <pc:chgData name="Peter Haagsma" userId="213da77a-9cc5-49f7-ad6b-7779b1276fe8" providerId="ADAL" clId="{256F9BDC-82E5-49B3-AA33-93AD8E897F0E}" dt="2020-06-02T11:36:44.132" v="216" actId="2696"/>
        <pc:sldMkLst>
          <pc:docMk/>
          <pc:sldMk cId="2904671505" sldId="264"/>
        </pc:sldMkLst>
      </pc:sldChg>
      <pc:sldChg chg="del">
        <pc:chgData name="Peter Haagsma" userId="213da77a-9cc5-49f7-ad6b-7779b1276fe8" providerId="ADAL" clId="{256F9BDC-82E5-49B3-AA33-93AD8E897F0E}" dt="2020-06-02T11:36:47.789" v="220" actId="2696"/>
        <pc:sldMkLst>
          <pc:docMk/>
          <pc:sldMk cId="2434338969" sldId="265"/>
        </pc:sldMkLst>
      </pc:sldChg>
      <pc:sldChg chg="del">
        <pc:chgData name="Peter Haagsma" userId="213da77a-9cc5-49f7-ad6b-7779b1276fe8" providerId="ADAL" clId="{256F9BDC-82E5-49B3-AA33-93AD8E897F0E}" dt="2020-06-02T11:36:47.270" v="219" actId="2696"/>
        <pc:sldMkLst>
          <pc:docMk/>
          <pc:sldMk cId="2128878466" sldId="266"/>
        </pc:sldMkLst>
      </pc:sldChg>
      <pc:sldChg chg="del">
        <pc:chgData name="Peter Haagsma" userId="213da77a-9cc5-49f7-ad6b-7779b1276fe8" providerId="ADAL" clId="{256F9BDC-82E5-49B3-AA33-93AD8E897F0E}" dt="2020-06-02T11:36:46.933" v="218" actId="2696"/>
        <pc:sldMkLst>
          <pc:docMk/>
          <pc:sldMk cId="235623605" sldId="267"/>
        </pc:sldMkLst>
      </pc:sldChg>
      <pc:sldChg chg="del">
        <pc:chgData name="Peter Haagsma" userId="213da77a-9cc5-49f7-ad6b-7779b1276fe8" providerId="ADAL" clId="{256F9BDC-82E5-49B3-AA33-93AD8E897F0E}" dt="2020-06-02T11:36:46.537" v="217" actId="2696"/>
        <pc:sldMkLst>
          <pc:docMk/>
          <pc:sldMk cId="260360476"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1ADB0B-E1BD-4F80-82C4-1EAA9BA49FC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1538278-309B-44E1-AA93-C6E0075CE8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9F77A0D-21C7-4E25-A796-03EFE92B5BA4}"/>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5" name="Tijdelijke aanduiding voor voettekst 4">
            <a:extLst>
              <a:ext uri="{FF2B5EF4-FFF2-40B4-BE49-F238E27FC236}">
                <a16:creationId xmlns:a16="http://schemas.microsoft.com/office/drawing/2014/main" id="{D3E61A27-864F-457A-902B-974CCBD3F8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8FCE797-04BF-49F4-A75E-A08A901CFBB9}"/>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920686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C00668-BD25-4678-BCD4-C2B6274A890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D1702373-AAF3-497F-8F4E-FCD1096294B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2972C83-6B86-4AAC-9973-705E8500F462}"/>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5" name="Tijdelijke aanduiding voor voettekst 4">
            <a:extLst>
              <a:ext uri="{FF2B5EF4-FFF2-40B4-BE49-F238E27FC236}">
                <a16:creationId xmlns:a16="http://schemas.microsoft.com/office/drawing/2014/main" id="{5D4F2E5A-4D96-4557-BF12-4E65C9F51D2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A7905A-1BFD-4AC8-BA17-A8FB4D995B89}"/>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677560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30BC7D2-FD1C-4B46-888E-53BADFBB584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E6606D-DEF1-4908-A13A-5059CCD67B0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37E661F-5717-4AB5-B0CB-DD59B250AE37}"/>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5" name="Tijdelijke aanduiding voor voettekst 4">
            <a:extLst>
              <a:ext uri="{FF2B5EF4-FFF2-40B4-BE49-F238E27FC236}">
                <a16:creationId xmlns:a16="http://schemas.microsoft.com/office/drawing/2014/main" id="{CF55C65D-CD7D-4C42-8FEA-64273F7E4B2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E373B2A-8DD7-439F-9B56-E410D0DB639F}"/>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907168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B45232-6F9B-4301-8147-E87EE82A798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0565462-AA80-4A4D-9A48-CA019BCFE0A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8A328FD-DB91-4A1B-ACA1-CEBA8004BB95}"/>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5" name="Tijdelijke aanduiding voor voettekst 4">
            <a:extLst>
              <a:ext uri="{FF2B5EF4-FFF2-40B4-BE49-F238E27FC236}">
                <a16:creationId xmlns:a16="http://schemas.microsoft.com/office/drawing/2014/main" id="{1B1297BE-3E4D-491D-B0B9-38620C1386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4624DF4-F818-4814-A982-218B2FD826A2}"/>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43811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EFE7E7-524E-42E6-9C38-3104A477E65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F1CE29E-DE7F-4D7D-A5AA-34B16698F5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9362FF9-B349-4C3D-BB3C-283E34F612DE}"/>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5" name="Tijdelijke aanduiding voor voettekst 4">
            <a:extLst>
              <a:ext uri="{FF2B5EF4-FFF2-40B4-BE49-F238E27FC236}">
                <a16:creationId xmlns:a16="http://schemas.microsoft.com/office/drawing/2014/main" id="{04C6CDB7-0124-448A-B3FC-17220DB1F8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A300D15-A7D4-44A9-AA2C-D5D8EA42F96F}"/>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93964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47E8D0-8048-4323-93CB-62770B39EF9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7AFFCF4-FC8F-44FF-8159-E0A6D43F095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87C8AF0-8173-4354-A4CE-E08FBBF8508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F66FBA7-0E1A-4052-9474-91AB510F1CDE}"/>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6" name="Tijdelijke aanduiding voor voettekst 5">
            <a:extLst>
              <a:ext uri="{FF2B5EF4-FFF2-40B4-BE49-F238E27FC236}">
                <a16:creationId xmlns:a16="http://schemas.microsoft.com/office/drawing/2014/main" id="{B517EB89-B13A-4BD2-834A-DD93DDBE886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D2746C8-F1C7-4DA8-934F-0BEACB971405}"/>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146503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B5BAE-0FE1-45F6-8CC2-EBE786D32B9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FB8406B-C2D8-4EEA-892D-781C832ED3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70B2333-4FE9-41CB-B491-585A031DDFF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DE9C12A-FCE2-4F3C-BFB1-CC8806E3F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614AADD-112A-496F-BA90-B29351E4DB0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9EA6442-5BCF-4751-B586-22774EEDBEC0}"/>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8" name="Tijdelijke aanduiding voor voettekst 7">
            <a:extLst>
              <a:ext uri="{FF2B5EF4-FFF2-40B4-BE49-F238E27FC236}">
                <a16:creationId xmlns:a16="http://schemas.microsoft.com/office/drawing/2014/main" id="{0A292EC2-ABBC-4C05-8772-57468925719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489474C-04C2-4721-95A9-3F162C9D2F8F}"/>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30765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187EB6-6D42-47F3-A9DB-B19C8A78764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4DD64AA-E335-4234-86C9-7E9A7152F079}"/>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4" name="Tijdelijke aanduiding voor voettekst 3">
            <a:extLst>
              <a:ext uri="{FF2B5EF4-FFF2-40B4-BE49-F238E27FC236}">
                <a16:creationId xmlns:a16="http://schemas.microsoft.com/office/drawing/2014/main" id="{C3B2AAC7-7DA9-432C-8A26-4E2601CC248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6C2D617-4EF3-416F-9E89-0A65952E1DC6}"/>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2053809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8B4292C-0086-44D4-BB83-7C834F7CF785}"/>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3" name="Tijdelijke aanduiding voor voettekst 2">
            <a:extLst>
              <a:ext uri="{FF2B5EF4-FFF2-40B4-BE49-F238E27FC236}">
                <a16:creationId xmlns:a16="http://schemas.microsoft.com/office/drawing/2014/main" id="{5BC7BC42-4B28-42B7-96CF-F32611C0E8A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5833D18-5E2A-429D-97E8-FA0BF52B7C6E}"/>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4141467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F61A3A-5D7F-44CC-8EB4-44CDA9F19A0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FBDF93B-479A-482A-80F4-4E472A3E39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4C11EE8-EAB3-47A1-ABD0-90773F12DB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8A26D28-D86D-431E-BE60-2C4698560438}"/>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6" name="Tijdelijke aanduiding voor voettekst 5">
            <a:extLst>
              <a:ext uri="{FF2B5EF4-FFF2-40B4-BE49-F238E27FC236}">
                <a16:creationId xmlns:a16="http://schemas.microsoft.com/office/drawing/2014/main" id="{C9A3DDFC-A261-4BFE-973A-B30BA211F38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51A2631-C98B-41F3-A309-109A29EC5B07}"/>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3703329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790083-CC6C-43B2-AF53-BF070EB88F0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8A663AF-6562-4826-954B-9BE20C15E1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0C6BAF7-9BC0-49E0-8102-42D1F51BD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E1B6B8B-4274-43D1-8A42-EA0876466172}"/>
              </a:ext>
            </a:extLst>
          </p:cNvPr>
          <p:cNvSpPr>
            <a:spLocks noGrp="1"/>
          </p:cNvSpPr>
          <p:nvPr>
            <p:ph type="dt" sz="half" idx="10"/>
          </p:nvPr>
        </p:nvSpPr>
        <p:spPr/>
        <p:txBody>
          <a:bodyPr/>
          <a:lstStyle/>
          <a:p>
            <a:fld id="{396ED728-680E-4B1E-8FCB-F35482D2E4BB}" type="datetimeFigureOut">
              <a:rPr lang="nl-NL" smtClean="0"/>
              <a:t>2-6-2020</a:t>
            </a:fld>
            <a:endParaRPr lang="nl-NL"/>
          </a:p>
        </p:txBody>
      </p:sp>
      <p:sp>
        <p:nvSpPr>
          <p:cNvPr id="6" name="Tijdelijke aanduiding voor voettekst 5">
            <a:extLst>
              <a:ext uri="{FF2B5EF4-FFF2-40B4-BE49-F238E27FC236}">
                <a16:creationId xmlns:a16="http://schemas.microsoft.com/office/drawing/2014/main" id="{D33EC1C7-2934-482E-B1CF-C3755E4E751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3EA1718-53E7-4F35-ACD6-5A7D5FA3C368}"/>
              </a:ext>
            </a:extLst>
          </p:cNvPr>
          <p:cNvSpPr>
            <a:spLocks noGrp="1"/>
          </p:cNvSpPr>
          <p:nvPr>
            <p:ph type="sldNum" sz="quarter" idx="12"/>
          </p:nvPr>
        </p:nvSpPr>
        <p:spPr/>
        <p:txBody>
          <a:bodyPr/>
          <a:lstStyle/>
          <a:p>
            <a:fld id="{197A0B9C-F77F-435B-A568-5BBB99F80EFE}" type="slidenum">
              <a:rPr lang="nl-NL" smtClean="0"/>
              <a:t>‹nr.›</a:t>
            </a:fld>
            <a:endParaRPr lang="nl-NL"/>
          </a:p>
        </p:txBody>
      </p:sp>
    </p:spTree>
    <p:extLst>
      <p:ext uri="{BB962C8B-B14F-4D97-AF65-F5344CB8AC3E}">
        <p14:creationId xmlns:p14="http://schemas.microsoft.com/office/powerpoint/2010/main" val="73633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0C8E535-27E5-4569-B428-0553955F2F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A89B685-08B8-43AC-8CEB-6B99F8324D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56CA444-3DF3-4E9F-94AE-F0DE315B61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ED728-680E-4B1E-8FCB-F35482D2E4BB}" type="datetimeFigureOut">
              <a:rPr lang="nl-NL" smtClean="0"/>
              <a:t>2-6-2020</a:t>
            </a:fld>
            <a:endParaRPr lang="nl-NL"/>
          </a:p>
        </p:txBody>
      </p:sp>
      <p:sp>
        <p:nvSpPr>
          <p:cNvPr id="5" name="Tijdelijke aanduiding voor voettekst 4">
            <a:extLst>
              <a:ext uri="{FF2B5EF4-FFF2-40B4-BE49-F238E27FC236}">
                <a16:creationId xmlns:a16="http://schemas.microsoft.com/office/drawing/2014/main" id="{51B3F2C9-6E3C-4C8C-9A91-A1CEB96DAA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E2DCA84-FC41-42A7-963B-4C15BC0F25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7A0B9C-F77F-435B-A568-5BBB99F80EFE}" type="slidenum">
              <a:rPr lang="nl-NL" smtClean="0"/>
              <a:t>‹nr.›</a:t>
            </a:fld>
            <a:endParaRPr lang="nl-NL"/>
          </a:p>
        </p:txBody>
      </p:sp>
    </p:spTree>
    <p:extLst>
      <p:ext uri="{BB962C8B-B14F-4D97-AF65-F5344CB8AC3E}">
        <p14:creationId xmlns:p14="http://schemas.microsoft.com/office/powerpoint/2010/main" val="511504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uPtVHLY_RL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j20z2benqEE&amp;t=6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Ry4SqTmg2VY"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CD0DA214-1C13-4BE0-B8C5-5B36CF9EC1F3}"/>
              </a:ext>
            </a:extLst>
          </p:cNvPr>
          <p:cNvSpPr>
            <a:spLocks noGrp="1"/>
          </p:cNvSpPr>
          <p:nvPr>
            <p:ph type="ctrTitle"/>
          </p:nvPr>
        </p:nvSpPr>
        <p:spPr>
          <a:xfrm>
            <a:off x="3045368" y="2043663"/>
            <a:ext cx="6105194" cy="2031055"/>
          </a:xfrm>
        </p:spPr>
        <p:txBody>
          <a:bodyPr>
            <a:normAutofit/>
          </a:bodyPr>
          <a:lstStyle/>
          <a:p>
            <a:r>
              <a:rPr lang="nl-NL" sz="4700">
                <a:solidFill>
                  <a:srgbClr val="FFFFFF"/>
                </a:solidFill>
              </a:rPr>
              <a:t>Behandeling</a:t>
            </a:r>
            <a:br>
              <a:rPr lang="nl-NL" sz="4700">
                <a:solidFill>
                  <a:srgbClr val="FFFFFF"/>
                </a:solidFill>
              </a:rPr>
            </a:br>
            <a:r>
              <a:rPr lang="nl-NL" sz="4700">
                <a:solidFill>
                  <a:srgbClr val="FFFFFF"/>
                </a:solidFill>
              </a:rPr>
              <a:t>Nazorg en resocialisatie</a:t>
            </a:r>
          </a:p>
        </p:txBody>
      </p:sp>
      <p:sp>
        <p:nvSpPr>
          <p:cNvPr id="3" name="Ondertitel 2">
            <a:extLst>
              <a:ext uri="{FF2B5EF4-FFF2-40B4-BE49-F238E27FC236}">
                <a16:creationId xmlns:a16="http://schemas.microsoft.com/office/drawing/2014/main" id="{9C424B6C-D549-4665-8613-5DCFDD1833AD}"/>
              </a:ext>
            </a:extLst>
          </p:cNvPr>
          <p:cNvSpPr>
            <a:spLocks noGrp="1"/>
          </p:cNvSpPr>
          <p:nvPr>
            <p:ph type="subTitle" idx="1"/>
          </p:nvPr>
        </p:nvSpPr>
        <p:spPr>
          <a:xfrm>
            <a:off x="3045368" y="4074718"/>
            <a:ext cx="6105194" cy="682079"/>
          </a:xfrm>
        </p:spPr>
        <p:txBody>
          <a:bodyPr>
            <a:normAutofit/>
          </a:bodyPr>
          <a:lstStyle/>
          <a:p>
            <a:r>
              <a:rPr lang="nl-NL">
                <a:solidFill>
                  <a:srgbClr val="FFFFFF"/>
                </a:solidFill>
              </a:rPr>
              <a:t>Project Forensische Psychiatrie</a:t>
            </a:r>
          </a:p>
        </p:txBody>
      </p:sp>
    </p:spTree>
    <p:extLst>
      <p:ext uri="{BB962C8B-B14F-4D97-AF65-F5344CB8AC3E}">
        <p14:creationId xmlns:p14="http://schemas.microsoft.com/office/powerpoint/2010/main" val="749156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9"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el 1">
            <a:extLst>
              <a:ext uri="{FF2B5EF4-FFF2-40B4-BE49-F238E27FC236}">
                <a16:creationId xmlns:a16="http://schemas.microsoft.com/office/drawing/2014/main" id="{2B3E80A7-B6EC-404A-AF3C-20AD2E78B999}"/>
              </a:ext>
            </a:extLst>
          </p:cNvPr>
          <p:cNvSpPr>
            <a:spLocks noGrp="1"/>
          </p:cNvSpPr>
          <p:nvPr>
            <p:ph type="title"/>
          </p:nvPr>
        </p:nvSpPr>
        <p:spPr>
          <a:xfrm>
            <a:off x="805661" y="1401859"/>
            <a:ext cx="3510845" cy="4054282"/>
          </a:xfrm>
        </p:spPr>
        <p:txBody>
          <a:bodyPr>
            <a:normAutofit/>
          </a:bodyPr>
          <a:lstStyle/>
          <a:p>
            <a:r>
              <a:rPr lang="nl-NL" sz="4000">
                <a:solidFill>
                  <a:srgbClr val="FFFFFF"/>
                </a:solidFill>
                <a:latin typeface="Bahnschrift" panose="020B0502040204020203" pitchFamily="34" charset="0"/>
              </a:rPr>
              <a:t>Behandeling</a:t>
            </a:r>
          </a:p>
        </p:txBody>
      </p:sp>
      <p:sp>
        <p:nvSpPr>
          <p:cNvPr id="3" name="Tijdelijke aanduiding voor inhoud 2">
            <a:extLst>
              <a:ext uri="{FF2B5EF4-FFF2-40B4-BE49-F238E27FC236}">
                <a16:creationId xmlns:a16="http://schemas.microsoft.com/office/drawing/2014/main" id="{28D1687D-E754-4842-97B4-52BE133C9B4A}"/>
              </a:ext>
            </a:extLst>
          </p:cNvPr>
          <p:cNvSpPr>
            <a:spLocks noGrp="1"/>
          </p:cNvSpPr>
          <p:nvPr>
            <p:ph idx="1"/>
          </p:nvPr>
        </p:nvSpPr>
        <p:spPr>
          <a:xfrm>
            <a:off x="5257800" y="1553134"/>
            <a:ext cx="6484434" cy="3751732"/>
          </a:xfrm>
        </p:spPr>
        <p:txBody>
          <a:bodyPr anchor="ctr">
            <a:normAutofit/>
          </a:bodyPr>
          <a:lstStyle/>
          <a:p>
            <a:pPr marL="0" indent="0" fontAlgn="base">
              <a:buNone/>
            </a:pPr>
            <a:r>
              <a:rPr lang="nl-NL" sz="1500" dirty="0">
                <a:solidFill>
                  <a:srgbClr val="FFFFFF"/>
                </a:solidFill>
                <a:latin typeface="Bahnschrift" panose="020B0502040204020203" pitchFamily="34" charset="0"/>
              </a:rPr>
              <a:t>Vorige keer hebben we het gehad over behandeling.</a:t>
            </a:r>
            <a:br>
              <a:rPr lang="nl-NL" sz="1500" dirty="0">
                <a:solidFill>
                  <a:srgbClr val="FFFFFF"/>
                </a:solidFill>
                <a:latin typeface="Bahnschrift" panose="020B0502040204020203" pitchFamily="34" charset="0"/>
              </a:rPr>
            </a:br>
            <a:r>
              <a:rPr lang="nl-NL" sz="1500" dirty="0">
                <a:solidFill>
                  <a:srgbClr val="FFFFFF"/>
                </a:solidFill>
                <a:latin typeface="Bahnschrift" panose="020B0502040204020203" pitchFamily="34" charset="0"/>
              </a:rPr>
              <a:t>De verschillende fases in de behandeling zijn:</a:t>
            </a:r>
            <a:br>
              <a:rPr lang="nl-NL" sz="1500" dirty="0">
                <a:solidFill>
                  <a:srgbClr val="FFFFFF"/>
                </a:solidFill>
                <a:latin typeface="Bahnschrift" panose="020B0502040204020203" pitchFamily="34" charset="0"/>
              </a:rPr>
            </a:br>
            <a:endParaRPr lang="nl-NL" sz="1500" dirty="0">
              <a:solidFill>
                <a:srgbClr val="FFFFFF"/>
              </a:solidFill>
              <a:latin typeface="Bahnschrift" panose="020B0502040204020203" pitchFamily="34" charset="0"/>
            </a:endParaRPr>
          </a:p>
          <a:p>
            <a:pPr marL="0" indent="0" fontAlgn="base">
              <a:buNone/>
            </a:pPr>
            <a:r>
              <a:rPr lang="nl-NL" sz="1500" dirty="0">
                <a:solidFill>
                  <a:srgbClr val="FFFFFF"/>
                </a:solidFill>
                <a:latin typeface="Bahnschrift" panose="020B0502040204020203" pitchFamily="34" charset="0"/>
              </a:rPr>
              <a:t>- Pre klinische fase: de cliënt wordt bezocht in het HvB, kennismaking,</a:t>
            </a:r>
            <a:br>
              <a:rPr lang="nl-NL" sz="1500" dirty="0">
                <a:solidFill>
                  <a:srgbClr val="FFFFFF"/>
                </a:solidFill>
                <a:latin typeface="Bahnschrift" panose="020B0502040204020203" pitchFamily="34" charset="0"/>
              </a:rPr>
            </a:br>
            <a:r>
              <a:rPr lang="nl-NL" sz="1500" dirty="0">
                <a:solidFill>
                  <a:srgbClr val="FFFFFF"/>
                </a:solidFill>
                <a:latin typeface="Bahnschrift" panose="020B0502040204020203" pitchFamily="34" charset="0"/>
              </a:rPr>
              <a:t>   inschatting risico op agressie</a:t>
            </a:r>
          </a:p>
          <a:p>
            <a:pPr marL="0" indent="0" fontAlgn="base">
              <a:buNone/>
            </a:pPr>
            <a:r>
              <a:rPr lang="nl-NL" sz="1500" dirty="0">
                <a:solidFill>
                  <a:srgbClr val="FFFFFF"/>
                </a:solidFill>
                <a:latin typeface="Bahnschrift" panose="020B0502040204020203" pitchFamily="34" charset="0"/>
              </a:rPr>
              <a:t>- Opname / Stabilisatie: welk zorgprogramma is geschikt voor deze cliënt</a:t>
            </a:r>
          </a:p>
          <a:p>
            <a:pPr marL="0" indent="0" fontAlgn="base">
              <a:buNone/>
            </a:pPr>
            <a:r>
              <a:rPr lang="nl-NL" sz="1500" dirty="0">
                <a:solidFill>
                  <a:srgbClr val="FFFFFF"/>
                </a:solidFill>
                <a:latin typeface="Bahnschrift" panose="020B0502040204020203" pitchFamily="34" charset="0"/>
              </a:rPr>
              <a:t>- Delict gerichte fase: Delictsscenario, recidivegevaar omlaag brengen.</a:t>
            </a:r>
          </a:p>
          <a:p>
            <a:pPr marL="0" indent="0" fontAlgn="base">
              <a:buNone/>
            </a:pPr>
            <a:r>
              <a:rPr lang="nl-NL" sz="1500" dirty="0">
                <a:solidFill>
                  <a:srgbClr val="FFFFFF"/>
                </a:solidFill>
                <a:latin typeface="Bahnschrift" panose="020B0502040204020203" pitchFamily="34" charset="0"/>
              </a:rPr>
              <a:t>- Opbouw fase en terugvalpreventie: gericht op het leven na de FP</a:t>
            </a:r>
          </a:p>
          <a:p>
            <a:pPr marL="0" indent="0" fontAlgn="base">
              <a:buNone/>
            </a:pPr>
            <a:r>
              <a:rPr lang="nl-NL" sz="1500" dirty="0">
                <a:solidFill>
                  <a:srgbClr val="FFFFFF"/>
                </a:solidFill>
                <a:latin typeface="Bahnschrift" panose="020B0502040204020203" pitchFamily="34" charset="0"/>
              </a:rPr>
              <a:t>                               - Zelfstandig wonen</a:t>
            </a:r>
          </a:p>
          <a:p>
            <a:pPr marL="0" indent="0" fontAlgn="base">
              <a:buNone/>
            </a:pPr>
            <a:r>
              <a:rPr lang="nl-NL" sz="1500" dirty="0">
                <a:solidFill>
                  <a:srgbClr val="FFFFFF"/>
                </a:solidFill>
                <a:latin typeface="Bahnschrift" panose="020B0502040204020203" pitchFamily="34" charset="0"/>
              </a:rPr>
              <a:t>                               - Begeleid zelfstandig wonen</a:t>
            </a:r>
          </a:p>
          <a:p>
            <a:pPr marL="0" indent="0" fontAlgn="base">
              <a:buNone/>
            </a:pPr>
            <a:r>
              <a:rPr lang="nl-NL" sz="1500" dirty="0">
                <a:solidFill>
                  <a:srgbClr val="FFFFFF"/>
                </a:solidFill>
                <a:latin typeface="Bahnschrift" panose="020B0502040204020203" pitchFamily="34" charset="0"/>
              </a:rPr>
              <a:t>                               - Begeleid wonen </a:t>
            </a:r>
          </a:p>
          <a:p>
            <a:pPr marL="0" indent="0">
              <a:buNone/>
            </a:pPr>
            <a:endParaRPr lang="nl-NL" sz="1500" dirty="0">
              <a:solidFill>
                <a:srgbClr val="FFFFFF"/>
              </a:solidFill>
              <a:latin typeface="Bahnschrift" panose="020B0502040204020203" pitchFamily="34" charset="0"/>
            </a:endParaRPr>
          </a:p>
        </p:txBody>
      </p:sp>
      <p:sp>
        <p:nvSpPr>
          <p:cNvPr id="20"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78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F3532B31-C617-47CD-8492-891673723F35}"/>
              </a:ext>
            </a:extLst>
          </p:cNvPr>
          <p:cNvSpPr>
            <a:spLocks noGrp="1"/>
          </p:cNvSpPr>
          <p:nvPr>
            <p:ph type="title"/>
          </p:nvPr>
        </p:nvSpPr>
        <p:spPr>
          <a:xfrm>
            <a:off x="1179226" y="826680"/>
            <a:ext cx="9833548" cy="1325563"/>
          </a:xfrm>
        </p:spPr>
        <p:txBody>
          <a:bodyPr>
            <a:normAutofit/>
          </a:bodyPr>
          <a:lstStyle/>
          <a:p>
            <a:pPr algn="ctr"/>
            <a:r>
              <a:rPr lang="nl-NL" sz="4000">
                <a:solidFill>
                  <a:srgbClr val="FFFFFF"/>
                </a:solidFill>
              </a:rPr>
              <a:t>Afsluiting​</a:t>
            </a:r>
            <a:endParaRPr lang="nl-NL" sz="4000">
              <a:solidFill>
                <a:srgbClr val="FFFFFF"/>
              </a:solidFill>
              <a:latin typeface="Bahnschrift" panose="020B0502040204020203" pitchFamily="34" charset="0"/>
            </a:endParaRPr>
          </a:p>
        </p:txBody>
      </p:sp>
      <p:sp>
        <p:nvSpPr>
          <p:cNvPr id="3" name="Tijdelijke aanduiding voor inhoud 2">
            <a:extLst>
              <a:ext uri="{FF2B5EF4-FFF2-40B4-BE49-F238E27FC236}">
                <a16:creationId xmlns:a16="http://schemas.microsoft.com/office/drawing/2014/main" id="{C0DED1AD-EE67-4C99-9A0C-1F754ECECFAD}"/>
              </a:ext>
            </a:extLst>
          </p:cNvPr>
          <p:cNvSpPr>
            <a:spLocks noGrp="1"/>
          </p:cNvSpPr>
          <p:nvPr>
            <p:ph idx="1"/>
          </p:nvPr>
        </p:nvSpPr>
        <p:spPr>
          <a:xfrm>
            <a:off x="1179225" y="3092970"/>
            <a:ext cx="10094657" cy="2693976"/>
          </a:xfrm>
        </p:spPr>
        <p:txBody>
          <a:bodyPr>
            <a:normAutofit/>
          </a:bodyPr>
          <a:lstStyle/>
          <a:p>
            <a:pPr fontAlgn="base"/>
            <a:r>
              <a:rPr lang="nl-NL" sz="2000" dirty="0" err="1">
                <a:solidFill>
                  <a:srgbClr val="000000"/>
                </a:solidFill>
              </a:rPr>
              <a:t>Longstay</a:t>
            </a:r>
            <a:r>
              <a:rPr lang="nl-NL" sz="2000" dirty="0">
                <a:solidFill>
                  <a:srgbClr val="000000"/>
                </a:solidFill>
              </a:rPr>
              <a:t> afdeling: deze cliënten komen niet in aanmerking voor terugkeer in de maatschappij omdat het gevaar op recidive te groot is, bijvoorbeeld als de cliënt behandeling weigert.    </a:t>
            </a:r>
            <a:br>
              <a:rPr lang="nl-NL" sz="2000" dirty="0">
                <a:solidFill>
                  <a:srgbClr val="000000"/>
                </a:solidFill>
              </a:rPr>
            </a:br>
            <a:r>
              <a:rPr lang="nl-NL" sz="2000" dirty="0">
                <a:solidFill>
                  <a:srgbClr val="000000"/>
                </a:solidFill>
              </a:rPr>
              <a:t>Doel is een zo hoog mogelijke kwaliteit van leven.</a:t>
            </a:r>
            <a:br>
              <a:rPr lang="nl-NL" sz="2000" dirty="0">
                <a:solidFill>
                  <a:srgbClr val="000000"/>
                </a:solidFill>
              </a:rPr>
            </a:br>
            <a:r>
              <a:rPr lang="nl-NL" sz="2000" dirty="0">
                <a:solidFill>
                  <a:srgbClr val="000000"/>
                </a:solidFill>
              </a:rPr>
              <a:t>                         (beoordeling elke 2 jaar)</a:t>
            </a:r>
          </a:p>
          <a:p>
            <a:pPr fontAlgn="base"/>
            <a:r>
              <a:rPr lang="nl-NL" sz="2000" dirty="0">
                <a:solidFill>
                  <a:srgbClr val="000000"/>
                </a:solidFill>
              </a:rPr>
              <a:t>Voorwaardelijke beëindiging TBS – toezicht door reclassering  (FPT)</a:t>
            </a:r>
          </a:p>
          <a:p>
            <a:pPr fontAlgn="base"/>
            <a:r>
              <a:rPr lang="nl-NL" sz="2000" dirty="0">
                <a:solidFill>
                  <a:srgbClr val="000000"/>
                </a:solidFill>
              </a:rPr>
              <a:t>Onvoorwaardelijke beëindiging TBS - alle toezicht vervalt.</a:t>
            </a:r>
          </a:p>
          <a:p>
            <a:endParaRPr lang="nl-NL" sz="2000" dirty="0">
              <a:solidFill>
                <a:srgbClr val="000000"/>
              </a:solidFill>
              <a:latin typeface="Bahnschrift" panose="020B0502040204020203" pitchFamily="34" charset="0"/>
            </a:endParaRPr>
          </a:p>
        </p:txBody>
      </p:sp>
    </p:spTree>
    <p:extLst>
      <p:ext uri="{BB962C8B-B14F-4D97-AF65-F5344CB8AC3E}">
        <p14:creationId xmlns:p14="http://schemas.microsoft.com/office/powerpoint/2010/main" val="2180297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C6F2F7CD-BEE5-423D-9DC3-70B16A5D9922}"/>
              </a:ext>
            </a:extLst>
          </p:cNvPr>
          <p:cNvSpPr>
            <a:spLocks noGrp="1"/>
          </p:cNvSpPr>
          <p:nvPr>
            <p:ph type="title"/>
          </p:nvPr>
        </p:nvSpPr>
        <p:spPr>
          <a:xfrm>
            <a:off x="640079" y="2053641"/>
            <a:ext cx="3669161" cy="2760098"/>
          </a:xfrm>
        </p:spPr>
        <p:txBody>
          <a:bodyPr>
            <a:normAutofit/>
          </a:bodyPr>
          <a:lstStyle/>
          <a:p>
            <a:endParaRPr lang="nl-NL">
              <a:solidFill>
                <a:srgbClr val="FFFFFF"/>
              </a:solidFill>
            </a:endParaRPr>
          </a:p>
        </p:txBody>
      </p:sp>
      <p:sp>
        <p:nvSpPr>
          <p:cNvPr id="3" name="Tijdelijke aanduiding voor inhoud 2">
            <a:extLst>
              <a:ext uri="{FF2B5EF4-FFF2-40B4-BE49-F238E27FC236}">
                <a16:creationId xmlns:a16="http://schemas.microsoft.com/office/drawing/2014/main" id="{C8377C6D-A4E5-49F7-8FA4-5202737C19DF}"/>
              </a:ext>
            </a:extLst>
          </p:cNvPr>
          <p:cNvSpPr>
            <a:spLocks noGrp="1"/>
          </p:cNvSpPr>
          <p:nvPr>
            <p:ph idx="1"/>
          </p:nvPr>
        </p:nvSpPr>
        <p:spPr>
          <a:xfrm>
            <a:off x="6090574" y="801866"/>
            <a:ext cx="5306084" cy="5230634"/>
          </a:xfrm>
        </p:spPr>
        <p:txBody>
          <a:bodyPr anchor="ctr">
            <a:normAutofit/>
          </a:bodyPr>
          <a:lstStyle/>
          <a:p>
            <a:r>
              <a:rPr lang="nl-NL" sz="2400">
                <a:solidFill>
                  <a:srgbClr val="000000"/>
                </a:solidFill>
                <a:hlinkClick r:id="rId3"/>
              </a:rPr>
              <a:t>https://youtu.be/uPtVHLY_RLs</a:t>
            </a:r>
            <a:r>
              <a:rPr lang="nl-NL" sz="2400">
                <a:solidFill>
                  <a:srgbClr val="000000"/>
                </a:solidFill>
              </a:rPr>
              <a:t> </a:t>
            </a:r>
          </a:p>
        </p:txBody>
      </p:sp>
    </p:spTree>
    <p:extLst>
      <p:ext uri="{BB962C8B-B14F-4D97-AF65-F5344CB8AC3E}">
        <p14:creationId xmlns:p14="http://schemas.microsoft.com/office/powerpoint/2010/main" val="213430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el 1">
            <a:extLst>
              <a:ext uri="{FF2B5EF4-FFF2-40B4-BE49-F238E27FC236}">
                <a16:creationId xmlns:a16="http://schemas.microsoft.com/office/drawing/2014/main" id="{3FE2198E-A208-4540-BAC2-F0A09B8EC701}"/>
              </a:ext>
            </a:extLst>
          </p:cNvPr>
          <p:cNvSpPr>
            <a:spLocks noGrp="1"/>
          </p:cNvSpPr>
          <p:nvPr>
            <p:ph type="title"/>
          </p:nvPr>
        </p:nvSpPr>
        <p:spPr>
          <a:xfrm>
            <a:off x="640080" y="1243013"/>
            <a:ext cx="3855720" cy="4371974"/>
          </a:xfrm>
        </p:spPr>
        <p:txBody>
          <a:bodyPr>
            <a:normAutofit/>
          </a:bodyPr>
          <a:lstStyle/>
          <a:p>
            <a:endParaRPr lang="nl-NL">
              <a:solidFill>
                <a:srgbClr val="FFFFFF"/>
              </a:solidFill>
            </a:endParaRP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FA503138-B8E9-4380-824C-6D438CDAB2FC}"/>
              </a:ext>
            </a:extLst>
          </p:cNvPr>
          <p:cNvSpPr>
            <a:spLocks noGrp="1"/>
          </p:cNvSpPr>
          <p:nvPr>
            <p:ph idx="1"/>
          </p:nvPr>
        </p:nvSpPr>
        <p:spPr>
          <a:xfrm>
            <a:off x="6172200" y="804672"/>
            <a:ext cx="5221224" cy="5230368"/>
          </a:xfrm>
        </p:spPr>
        <p:txBody>
          <a:bodyPr anchor="ctr">
            <a:normAutofit/>
          </a:bodyPr>
          <a:lstStyle/>
          <a:p>
            <a:r>
              <a:rPr lang="nl-NL" sz="2400">
                <a:solidFill>
                  <a:srgbClr val="000000"/>
                </a:solidFill>
                <a:hlinkClick r:id="rId3"/>
              </a:rPr>
              <a:t>https://www.youtube.com/watch?v=j20z2benqEE&amp;t=6s</a:t>
            </a:r>
            <a:r>
              <a:rPr lang="nl-NL" sz="2400">
                <a:solidFill>
                  <a:srgbClr val="000000"/>
                </a:solidFill>
              </a:rPr>
              <a:t> </a:t>
            </a:r>
          </a:p>
        </p:txBody>
      </p:sp>
    </p:spTree>
    <p:extLst>
      <p:ext uri="{BB962C8B-B14F-4D97-AF65-F5344CB8AC3E}">
        <p14:creationId xmlns:p14="http://schemas.microsoft.com/office/powerpoint/2010/main" val="245889879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3DC447C9-9200-4171-83D7-303FF453F90C}"/>
              </a:ext>
            </a:extLst>
          </p:cNvPr>
          <p:cNvSpPr>
            <a:spLocks noGrp="1"/>
          </p:cNvSpPr>
          <p:nvPr>
            <p:ph type="title"/>
          </p:nvPr>
        </p:nvSpPr>
        <p:spPr>
          <a:xfrm>
            <a:off x="1179226" y="826680"/>
            <a:ext cx="9833548" cy="1325563"/>
          </a:xfrm>
        </p:spPr>
        <p:txBody>
          <a:bodyPr>
            <a:normAutofit/>
          </a:bodyPr>
          <a:lstStyle/>
          <a:p>
            <a:pPr algn="ctr"/>
            <a:r>
              <a:rPr lang="nl-NL" sz="4000">
                <a:solidFill>
                  <a:srgbClr val="FFFFFF"/>
                </a:solidFill>
              </a:rPr>
              <a:t>Nazorg​</a:t>
            </a:r>
            <a:endParaRPr lang="nl-NL" sz="4000">
              <a:solidFill>
                <a:srgbClr val="FFFFFF"/>
              </a:solidFill>
              <a:latin typeface="Bahnschrift" panose="020B0502040204020203" pitchFamily="34" charset="0"/>
            </a:endParaRPr>
          </a:p>
        </p:txBody>
      </p:sp>
      <p:sp>
        <p:nvSpPr>
          <p:cNvPr id="3" name="Tijdelijke aanduiding voor inhoud 2">
            <a:extLst>
              <a:ext uri="{FF2B5EF4-FFF2-40B4-BE49-F238E27FC236}">
                <a16:creationId xmlns:a16="http://schemas.microsoft.com/office/drawing/2014/main" id="{57EDE5A8-DD54-4515-BCDD-C1519CEFD6A5}"/>
              </a:ext>
            </a:extLst>
          </p:cNvPr>
          <p:cNvSpPr>
            <a:spLocks noGrp="1"/>
          </p:cNvSpPr>
          <p:nvPr>
            <p:ph idx="1"/>
          </p:nvPr>
        </p:nvSpPr>
        <p:spPr>
          <a:xfrm>
            <a:off x="1179226" y="3092970"/>
            <a:ext cx="9833548" cy="2693976"/>
          </a:xfrm>
        </p:spPr>
        <p:txBody>
          <a:bodyPr>
            <a:normAutofit/>
          </a:bodyPr>
          <a:lstStyle/>
          <a:p>
            <a:pPr fontAlgn="base"/>
            <a:r>
              <a:rPr lang="nl-NL" sz="2000">
                <a:solidFill>
                  <a:srgbClr val="000000"/>
                </a:solidFill>
              </a:rPr>
              <a:t>​Ambulante zorg</a:t>
            </a:r>
          </a:p>
          <a:p>
            <a:pPr lvl="1" fontAlgn="base"/>
            <a:r>
              <a:rPr lang="nl-NL" sz="2000">
                <a:solidFill>
                  <a:srgbClr val="000000"/>
                </a:solidFill>
              </a:rPr>
              <a:t>FPTZ - forensisch psychiatrische thuiszorg​</a:t>
            </a:r>
            <a:br>
              <a:rPr lang="nl-NL" sz="2000">
                <a:solidFill>
                  <a:srgbClr val="000000"/>
                </a:solidFill>
              </a:rPr>
            </a:br>
            <a:r>
              <a:rPr lang="nl-NL" sz="2000">
                <a:solidFill>
                  <a:srgbClr val="000000"/>
                </a:solidFill>
              </a:rPr>
              <a:t>Voorkomen van recidive en het verlenen van psychiatrische zorg. De intensieve begeleiding leidt ertoe dat signalen die erop wijzen dat het fout dreigt te gaan tijdig worden opgepikt. Daarnaast wordt gewerkt men aan verbetering van het psychisch welbevinden van de cliënt en worden oplossingen gezocht voor materiële en praktische problemen. Bij een aantal van de cliënten lukt het na verloop van tijd te starten met andere vormen van behandeling.​</a:t>
            </a:r>
          </a:p>
          <a:p>
            <a:endParaRPr lang="nl-NL" sz="2000">
              <a:solidFill>
                <a:srgbClr val="000000"/>
              </a:solidFill>
              <a:latin typeface="Bahnschrift" panose="020B0502040204020203" pitchFamily="34" charset="0"/>
            </a:endParaRPr>
          </a:p>
        </p:txBody>
      </p:sp>
    </p:spTree>
    <p:extLst>
      <p:ext uri="{BB962C8B-B14F-4D97-AF65-F5344CB8AC3E}">
        <p14:creationId xmlns:p14="http://schemas.microsoft.com/office/powerpoint/2010/main" val="266495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FA300A30-5A4C-4512-810F-772061EE4A3E}"/>
              </a:ext>
            </a:extLst>
          </p:cNvPr>
          <p:cNvSpPr>
            <a:spLocks noGrp="1"/>
          </p:cNvSpPr>
          <p:nvPr>
            <p:ph type="title"/>
          </p:nvPr>
        </p:nvSpPr>
        <p:spPr>
          <a:xfrm>
            <a:off x="1179226" y="826680"/>
            <a:ext cx="9833548" cy="1325563"/>
          </a:xfrm>
        </p:spPr>
        <p:txBody>
          <a:bodyPr>
            <a:normAutofit/>
          </a:bodyPr>
          <a:lstStyle/>
          <a:p>
            <a:pPr algn="ctr"/>
            <a:r>
              <a:rPr lang="nl-NL" sz="4000" dirty="0">
                <a:solidFill>
                  <a:srgbClr val="FFFFFF"/>
                </a:solidFill>
              </a:rPr>
              <a:t>Nazorg</a:t>
            </a:r>
          </a:p>
        </p:txBody>
      </p:sp>
      <p:sp>
        <p:nvSpPr>
          <p:cNvPr id="3" name="Tijdelijke aanduiding voor inhoud 2">
            <a:extLst>
              <a:ext uri="{FF2B5EF4-FFF2-40B4-BE49-F238E27FC236}">
                <a16:creationId xmlns:a16="http://schemas.microsoft.com/office/drawing/2014/main" id="{BE8CA6D5-54AF-4117-8EC3-38800EB3E37C}"/>
              </a:ext>
            </a:extLst>
          </p:cNvPr>
          <p:cNvSpPr>
            <a:spLocks noGrp="1"/>
          </p:cNvSpPr>
          <p:nvPr>
            <p:ph idx="1"/>
          </p:nvPr>
        </p:nvSpPr>
        <p:spPr>
          <a:xfrm>
            <a:off x="1179226" y="3092970"/>
            <a:ext cx="9833548" cy="2693976"/>
          </a:xfrm>
        </p:spPr>
        <p:txBody>
          <a:bodyPr>
            <a:normAutofit/>
          </a:bodyPr>
          <a:lstStyle/>
          <a:p>
            <a:r>
              <a:rPr lang="nl-NL" sz="1700">
                <a:solidFill>
                  <a:srgbClr val="000000"/>
                </a:solidFill>
              </a:rPr>
              <a:t>Ambulante zorg</a:t>
            </a:r>
          </a:p>
          <a:p>
            <a:pPr lvl="1"/>
            <a:r>
              <a:rPr lang="nl-NL" sz="1700">
                <a:solidFill>
                  <a:srgbClr val="000000"/>
                </a:solidFill>
              </a:rPr>
              <a:t>ForACT</a:t>
            </a:r>
            <a:br>
              <a:rPr lang="nl-NL" sz="1700">
                <a:solidFill>
                  <a:srgbClr val="000000"/>
                </a:solidFill>
              </a:rPr>
            </a:br>
            <a:r>
              <a:rPr lang="nl-NL" sz="1700">
                <a:solidFill>
                  <a:srgbClr val="000000"/>
                </a:solidFill>
              </a:rPr>
              <a:t>Het Forensisch ACT-team (For-ACT) biedt intensieve psychiatrische behandeling bij de patiënt thuis. De behandeling is bedoeld voor patiënten die vanuit psychiatrische problematiek grensoverschrijdend en/of delictgedrag vertonen en zelf de stap naar hulpverlening niet kunnen of willen zetten. For-ACT kan worden ingezet wanneer reguliere behandeling niet helpt. De focus ligt op vertrouwen en motivatie voor de behandeling. De patiënten hebben meestal niet zelf gekozen voor behandeling en soms zien zij het nut van behandeling niet in. Er is zowel aandacht voor psychiatrische problemen als voor verslavingsproblematiek.​</a:t>
            </a:r>
          </a:p>
          <a:p>
            <a:endParaRPr lang="nl-NL" sz="1700">
              <a:solidFill>
                <a:srgbClr val="000000"/>
              </a:solidFill>
              <a:latin typeface="Bahnschrift" panose="020B0502040204020203" pitchFamily="34" charset="0"/>
            </a:endParaRPr>
          </a:p>
        </p:txBody>
      </p:sp>
    </p:spTree>
    <p:extLst>
      <p:ext uri="{BB962C8B-B14F-4D97-AF65-F5344CB8AC3E}">
        <p14:creationId xmlns:p14="http://schemas.microsoft.com/office/powerpoint/2010/main" val="353653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4565ABD-D7F7-49A9-8C95-B40C37EBA987}"/>
              </a:ext>
            </a:extLst>
          </p:cNvPr>
          <p:cNvSpPr>
            <a:spLocks noGrp="1"/>
          </p:cNvSpPr>
          <p:nvPr>
            <p:ph type="title"/>
          </p:nvPr>
        </p:nvSpPr>
        <p:spPr>
          <a:xfrm>
            <a:off x="640079" y="2053641"/>
            <a:ext cx="3669161" cy="2760098"/>
          </a:xfrm>
        </p:spPr>
        <p:txBody>
          <a:bodyPr>
            <a:normAutofit/>
          </a:bodyPr>
          <a:lstStyle/>
          <a:p>
            <a:endParaRPr lang="nl-NL">
              <a:solidFill>
                <a:srgbClr val="FFFFFF"/>
              </a:solidFill>
            </a:endParaRPr>
          </a:p>
        </p:txBody>
      </p:sp>
      <p:sp>
        <p:nvSpPr>
          <p:cNvPr id="3" name="Tijdelijke aanduiding voor inhoud 2">
            <a:extLst>
              <a:ext uri="{FF2B5EF4-FFF2-40B4-BE49-F238E27FC236}">
                <a16:creationId xmlns:a16="http://schemas.microsoft.com/office/drawing/2014/main" id="{731511B3-F467-465B-A6D4-5ABFC0A7239F}"/>
              </a:ext>
            </a:extLst>
          </p:cNvPr>
          <p:cNvSpPr>
            <a:spLocks noGrp="1"/>
          </p:cNvSpPr>
          <p:nvPr>
            <p:ph idx="1"/>
          </p:nvPr>
        </p:nvSpPr>
        <p:spPr>
          <a:xfrm>
            <a:off x="6090574" y="801866"/>
            <a:ext cx="5306084" cy="5230634"/>
          </a:xfrm>
        </p:spPr>
        <p:txBody>
          <a:bodyPr anchor="ctr">
            <a:normAutofit/>
          </a:bodyPr>
          <a:lstStyle/>
          <a:p>
            <a:r>
              <a:rPr lang="nl-NL" sz="2400">
                <a:solidFill>
                  <a:srgbClr val="000000"/>
                </a:solidFill>
                <a:hlinkClick r:id="rId3"/>
              </a:rPr>
              <a:t>https://youtu.be/Ry4SqTmg2VY</a:t>
            </a:r>
            <a:r>
              <a:rPr lang="nl-NL" sz="2400">
                <a:solidFill>
                  <a:srgbClr val="000000"/>
                </a:solidFill>
              </a:rPr>
              <a:t> </a:t>
            </a:r>
          </a:p>
        </p:txBody>
      </p:sp>
    </p:spTree>
    <p:extLst>
      <p:ext uri="{BB962C8B-B14F-4D97-AF65-F5344CB8AC3E}">
        <p14:creationId xmlns:p14="http://schemas.microsoft.com/office/powerpoint/2010/main" val="78904923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51574C0F71424E82856BC44A353689" ma:contentTypeVersion="13" ma:contentTypeDescription="Een nieuw document maken." ma:contentTypeScope="" ma:versionID="884f9de89a8ff7a8619ad3b5eaeda90b">
  <xsd:schema xmlns:xsd="http://www.w3.org/2001/XMLSchema" xmlns:xs="http://www.w3.org/2001/XMLSchema" xmlns:p="http://schemas.microsoft.com/office/2006/metadata/properties" xmlns:ns3="d4c86703-1005-4625-99c9-fe572bd9645e" xmlns:ns4="74d87654-b2d2-4173-a07f-6efb0b5f5e63" targetNamespace="http://schemas.microsoft.com/office/2006/metadata/properties" ma:root="true" ma:fieldsID="6df41f893e190f6207c23b974f367de5" ns3:_="" ns4:_="">
    <xsd:import namespace="d4c86703-1005-4625-99c9-fe572bd9645e"/>
    <xsd:import namespace="74d87654-b2d2-4173-a07f-6efb0b5f5e6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86703-1005-4625-99c9-fe572bd964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d87654-b2d2-4173-a07f-6efb0b5f5e63" elementFormDefault="qualified">
    <xsd:import namespace="http://schemas.microsoft.com/office/2006/documentManagement/types"/>
    <xsd:import namespace="http://schemas.microsoft.com/office/infopath/2007/PartnerControls"/>
    <xsd:element name="SharedWithUsers" ma:index="10"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description="" ma:internalName="SharedWithDetails" ma:readOnly="true">
      <xsd:simpleType>
        <xsd:restriction base="dms:Note">
          <xsd:maxLength value="255"/>
        </xsd:restriction>
      </xsd:simpleType>
    </xsd:element>
    <xsd:element name="SharingHintHash" ma:index="12"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8760BD-0917-4CC8-AD2F-E6A1CF603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c86703-1005-4625-99c9-fe572bd9645e"/>
    <ds:schemaRef ds:uri="74d87654-b2d2-4173-a07f-6efb0b5f5e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4C7557-81B0-4241-93DD-C6C34C4287D7}">
  <ds:schemaRefs>
    <ds:schemaRef ds:uri="http://schemas.microsoft.com/sharepoint/v3/contenttype/forms"/>
  </ds:schemaRefs>
</ds:datastoreItem>
</file>

<file path=customXml/itemProps3.xml><?xml version="1.0" encoding="utf-8"?>
<ds:datastoreItem xmlns:ds="http://schemas.openxmlformats.org/officeDocument/2006/customXml" ds:itemID="{68166C48-CDF2-48C2-94FE-33A3BAA9D229}">
  <ds:schemaRefs>
    <ds:schemaRef ds:uri="http://purl.org/dc/elements/1.1/"/>
    <ds:schemaRef ds:uri="d4c86703-1005-4625-99c9-fe572bd9645e"/>
    <ds:schemaRef ds:uri="http://schemas.microsoft.com/office/2006/metadata/properties"/>
    <ds:schemaRef ds:uri="http://purl.org/dc/dcmitype/"/>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74d87654-b2d2-4173-a07f-6efb0b5f5e6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73</Words>
  <Application>Microsoft Office PowerPoint</Application>
  <PresentationFormat>Breedbeeld</PresentationFormat>
  <Paragraphs>24</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Bahnschrift</vt:lpstr>
      <vt:lpstr>Calibri</vt:lpstr>
      <vt:lpstr>Calibri Light</vt:lpstr>
      <vt:lpstr>Kantoorthema</vt:lpstr>
      <vt:lpstr>Behandeling Nazorg en resocialisatie</vt:lpstr>
      <vt:lpstr>Behandeling</vt:lpstr>
      <vt:lpstr>Afsluiting​</vt:lpstr>
      <vt:lpstr>PowerPoint-presentatie</vt:lpstr>
      <vt:lpstr>PowerPoint-presentatie</vt:lpstr>
      <vt:lpstr>Nazorg​</vt:lpstr>
      <vt:lpstr>Nazorg</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Behandeling Nazorg en resocialisatie</dc:title>
  <dc:creator>Peter Haagsma</dc:creator>
  <cp:lastModifiedBy>Peter Haagsma</cp:lastModifiedBy>
  <cp:revision>1</cp:revision>
  <dcterms:created xsi:type="dcterms:W3CDTF">2020-06-02T11:36:30Z</dcterms:created>
  <dcterms:modified xsi:type="dcterms:W3CDTF">2020-06-02T11:36:52Z</dcterms:modified>
</cp:coreProperties>
</file>